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26"/>
  </p:notesMasterIdLst>
  <p:sldIdLst>
    <p:sldId id="256" r:id="rId3"/>
    <p:sldId id="257" r:id="rId4"/>
    <p:sldId id="270" r:id="rId5"/>
    <p:sldId id="276" r:id="rId6"/>
    <p:sldId id="258" r:id="rId7"/>
    <p:sldId id="259" r:id="rId8"/>
    <p:sldId id="271" r:id="rId9"/>
    <p:sldId id="261" r:id="rId10"/>
    <p:sldId id="262" r:id="rId11"/>
    <p:sldId id="280" r:id="rId12"/>
    <p:sldId id="263" r:id="rId13"/>
    <p:sldId id="278" r:id="rId14"/>
    <p:sldId id="277" r:id="rId15"/>
    <p:sldId id="264" r:id="rId16"/>
    <p:sldId id="275" r:id="rId17"/>
    <p:sldId id="281" r:id="rId18"/>
    <p:sldId id="279" r:id="rId19"/>
    <p:sldId id="265" r:id="rId20"/>
    <p:sldId id="272" r:id="rId21"/>
    <p:sldId id="273" r:id="rId22"/>
    <p:sldId id="274" r:id="rId23"/>
    <p:sldId id="267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4" autoAdjust="0"/>
  </p:normalViewPr>
  <p:slideViewPr>
    <p:cSldViewPr>
      <p:cViewPr varScale="1">
        <p:scale>
          <a:sx n="70" d="100"/>
          <a:sy n="70" d="100"/>
        </p:scale>
        <p:origin x="-13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6/4/2025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95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Совет. Добавьте сюда свои заметки докладчика.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28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28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Совет. Добавьте сюда свои заметки докладчика.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70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66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Совет. Добавьте сюда свои заметки докладчика.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31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9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Совет. Добавьте сюда свои заметки докладчика.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76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6/4/2025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/>
            <a:fld id="{D80A4771-C6EF-4B99-81F4-D30BE4E017A0}" type="datetimeFigureOut">
              <a:rPr lang="en-US" smtClean="0"/>
              <a:pPr algn="r"/>
              <a:t>6/4/2025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olimerizdeliya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mailto:tehotdel@polimerizdeliya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фото работа 2\Изделия. 14,03\DSC_19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22" y="1556792"/>
            <a:ext cx="857695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452320" cy="1723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ПОЛИМЕРИЗДЕЛИЯ\фото\вентиляция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759689" cy="58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ПОЛИМЕРИЗДЕЛИЯ\фото\вен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3456384" cy="58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02" y="0"/>
            <a:ext cx="2778197" cy="5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37162"/>
            <a:ext cx="6048672" cy="7144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Емкости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412776"/>
            <a:ext cx="7674056" cy="439248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/>
              <a:t>Компания </a:t>
            </a:r>
            <a:r>
              <a:rPr lang="ru-RU" dirty="0" err="1" smtClean="0"/>
              <a:t>Полимеризделия</a:t>
            </a:r>
            <a:r>
              <a:rPr lang="ru-RU" dirty="0" smtClean="0"/>
              <a:t> производит емкости </a:t>
            </a:r>
            <a:r>
              <a:rPr lang="ru-RU" dirty="0"/>
              <a:t>из полипропилена, используемые в самых различных областях промышленности и сельского хозяйства</a:t>
            </a:r>
            <a:r>
              <a:rPr lang="ru-RU" dirty="0" smtClean="0"/>
              <a:t>. Сроки службы емкостей 10 -30 </a:t>
            </a:r>
            <a:r>
              <a:rPr lang="ru-RU" dirty="0" smtClean="0"/>
              <a:t>лет. </a:t>
            </a:r>
            <a:r>
              <a:rPr lang="ru-RU" dirty="0" smtClean="0"/>
              <a:t>Использование данных емкостей:</a:t>
            </a:r>
            <a:endParaRPr lang="ru-RU" dirty="0" smtClean="0"/>
          </a:p>
          <a:p>
            <a:r>
              <a:rPr lang="ru-RU" dirty="0" smtClean="0"/>
              <a:t>Хранение реагентов</a:t>
            </a:r>
          </a:p>
          <a:p>
            <a:r>
              <a:rPr lang="ru-RU" dirty="0" smtClean="0"/>
              <a:t>Водоподготовка</a:t>
            </a:r>
          </a:p>
          <a:p>
            <a:r>
              <a:rPr lang="ru-RU" dirty="0" smtClean="0"/>
              <a:t>Очистка стоков</a:t>
            </a:r>
          </a:p>
          <a:p>
            <a:r>
              <a:rPr lang="ru-RU" dirty="0" smtClean="0"/>
              <a:t>Переливные </a:t>
            </a:r>
            <a:r>
              <a:rPr lang="ru-RU" dirty="0" smtClean="0"/>
              <a:t>емкости и т.п.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02" y="0"/>
            <a:ext cx="2778197" cy="572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5832648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Круглые емкости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6" name="Picture 4" descr="C:\Users\Админ\Desktop\фото работа\Круглые ёмкости\Фото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36" y="3789040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дмин\Desktop\фото работа\Круглые ёмкости\_DSC0521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24" y="764704"/>
            <a:ext cx="3477884" cy="283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дмин\Desktop\Круглые\1\DSC075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84" y="1052736"/>
            <a:ext cx="3369550" cy="295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Админ\Desktop\Круглые\_DSC1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2" y="3789040"/>
            <a:ext cx="4337075" cy="238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16" y="579"/>
            <a:ext cx="2778197" cy="5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093" y="454949"/>
            <a:ext cx="6408712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Прямоугольные емкости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0" name="Picture 4" descr="C:\Users\Админ\Desktop\Прямоугольные\1\DSC01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727" y="1005721"/>
            <a:ext cx="4352587" cy="248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Админ\Desktop\Прямоугольные\DSC004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44" y="3488801"/>
            <a:ext cx="3800750" cy="255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Админ\Desktop\Прямоугольные\_DSC03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112" y="3377214"/>
            <a:ext cx="2976488" cy="262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дмин\Desktop\Прямоугольные\1\DSC_0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93" y="980729"/>
            <a:ext cx="375350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03" y="7188"/>
            <a:ext cx="2778197" cy="5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76801"/>
            <a:ext cx="7363144" cy="51810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02" y="0"/>
            <a:ext cx="2778197" cy="572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02150"/>
            <a:ext cx="7416824" cy="526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02" y="0"/>
            <a:ext cx="2778197" cy="5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ПОЛИМЕРИЗДЕЛИЯ\фото\экоотстойник акват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48" y="1196752"/>
            <a:ext cx="8208912" cy="501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02" y="0"/>
            <a:ext cx="2778197" cy="5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Прямоугольные\_DSC03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46" y="620689"/>
            <a:ext cx="647650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02" y="0"/>
            <a:ext cx="2778197" cy="5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12976"/>
            <a:ext cx="5040560" cy="26707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87984"/>
            <a:ext cx="7498080" cy="764050"/>
          </a:xfrm>
        </p:spPr>
        <p:txBody>
          <a:bodyPr/>
          <a:lstStyle/>
          <a:p>
            <a:pPr algn="ctr"/>
            <a:r>
              <a:rPr lang="ru-RU" sz="4400" kern="1200" dirty="0" smtClean="0">
                <a:solidFill>
                  <a:srgbClr val="FF99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Расчет емкостей</a:t>
            </a:r>
            <a:endParaRPr lang="en-US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92835"/>
            <a:ext cx="7456872" cy="1864157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r>
              <a:rPr lang="ru-RU" dirty="0" smtClean="0"/>
              <a:t>Расчет емкостей ведется с применением современных средств </a:t>
            </a:r>
            <a:r>
              <a:rPr lang="en-US" dirty="0" smtClean="0"/>
              <a:t>CAD</a:t>
            </a:r>
            <a:r>
              <a:rPr lang="ru-RU" dirty="0" smtClean="0"/>
              <a:t>. Расчет ведется средствами конечно-элементного проектирования.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02" y="0"/>
            <a:ext cx="2778197" cy="572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2478"/>
            <a:ext cx="864096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Изделия разработанные по заказу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ФГУП «</a:t>
            </a:r>
            <a:r>
              <a:rPr lang="ru-RU" sz="3200" dirty="0" err="1" smtClean="0"/>
              <a:t>МосВодосток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132856"/>
            <a:ext cx="4320480" cy="306069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54" y="2060848"/>
            <a:ext cx="3771530" cy="367240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02" y="0"/>
            <a:ext cx="2778197" cy="5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764704"/>
            <a:ext cx="7714104" cy="5592688"/>
          </a:xfrm>
        </p:spPr>
        <p:txBody>
          <a:bodyPr>
            <a:normAutofit/>
          </a:bodyPr>
          <a:lstStyle/>
          <a:p>
            <a:pPr marL="355600" indent="0">
              <a:buNone/>
            </a:pP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ООО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Полимеризделия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» – производственная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компания, специализирующаяся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изготовлении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из полимерных материалов изделий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таких как: 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гальваническое оборудование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вентиляционные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системы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емкости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различных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видов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оборудование для пищевых производств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емкости для хранение реагентов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оборудование очистных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систем и мн. др.</a:t>
            </a: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58" y="0"/>
            <a:ext cx="2782441" cy="551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84784"/>
            <a:ext cx="4005170" cy="280831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4119528" cy="295232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89040"/>
            <a:ext cx="1788586" cy="2160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02" y="0"/>
            <a:ext cx="2778197" cy="57247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Изделия разработанные по заказу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ФГУП «</a:t>
            </a:r>
            <a:r>
              <a:rPr lang="ru-RU" sz="3200" dirty="0" err="1" smtClean="0"/>
              <a:t>МосВодосток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992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5616624" cy="395916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02" y="0"/>
            <a:ext cx="2778197" cy="572478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572478"/>
            <a:ext cx="864096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Изделия разработанные по заказу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ФГУП «</a:t>
            </a:r>
            <a:r>
              <a:rPr lang="ru-RU" sz="3200" dirty="0" err="1" smtClean="0"/>
              <a:t>МосВодосток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883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498" y="1412776"/>
            <a:ext cx="8183880" cy="4187952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dirty="0"/>
              <a:t>Выпуск изделий проходит в строгом соответствии с проектной документацией, продукция отвечает требованиям нормативных документов. В условиях динамично меняющегося рынка ООО «</a:t>
            </a:r>
            <a:r>
              <a:rPr lang="ru-RU" dirty="0" err="1"/>
              <a:t>Полимеризделия</a:t>
            </a:r>
            <a:r>
              <a:rPr lang="ru-RU" dirty="0"/>
              <a:t>» расширяет ассортимент выпускаемой продукции, совершенствует серийное производство и разрабатывает новые изделия и конструкции.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02" y="0"/>
            <a:ext cx="2778197" cy="572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464228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Контактная информация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79712"/>
            <a:ext cx="3280408" cy="464549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Директор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/>
              <a:t>Евтягин</a:t>
            </a:r>
            <a:r>
              <a:rPr lang="ru-RU" sz="1800" dirty="0"/>
              <a:t> Дмитрий Николаевич</a:t>
            </a:r>
            <a:br>
              <a:rPr lang="ru-RU" sz="1800" dirty="0"/>
            </a:br>
            <a:r>
              <a:rPr lang="ru-RU" sz="1800" dirty="0"/>
              <a:t>+7 (926) </a:t>
            </a:r>
            <a:r>
              <a:rPr lang="ru-RU" sz="1800" dirty="0" smtClean="0"/>
              <a:t>393-24-57</a:t>
            </a:r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 smtClean="0"/>
          </a:p>
          <a:p>
            <a:r>
              <a:rPr lang="ru-RU" sz="1800" b="1" dirty="0" smtClean="0"/>
              <a:t>Главный </a:t>
            </a:r>
            <a:r>
              <a:rPr lang="ru-RU" sz="1800" b="1" dirty="0"/>
              <a:t>конструктор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/>
              <a:t>Гизатуллин</a:t>
            </a:r>
            <a:r>
              <a:rPr lang="ru-RU" sz="1800" dirty="0"/>
              <a:t> Валерий Валерьевич</a:t>
            </a:r>
            <a:br>
              <a:rPr lang="ru-RU" sz="1800" dirty="0"/>
            </a:br>
            <a:r>
              <a:rPr lang="ru-RU" sz="1800" dirty="0"/>
              <a:t>+7 (916) 804-19-53 </a:t>
            </a:r>
          </a:p>
          <a:p>
            <a:endParaRPr lang="en-US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42344" y="1988840"/>
            <a:ext cx="5006119" cy="36004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00000"/>
              </a:lnSpc>
            </a:pPr>
            <a:r>
              <a:rPr lang="ru-RU" sz="1800" b="1" dirty="0" smtClean="0"/>
              <a:t>Заместитель директора по производству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Рожков Сергей Леонидович</a:t>
            </a:r>
          </a:p>
          <a:p>
            <a:pPr marL="82296" indent="0">
              <a:lnSpc>
                <a:spcPct val="100000"/>
              </a:lnSpc>
              <a:buNone/>
            </a:pPr>
            <a:r>
              <a:rPr lang="ru-RU" sz="1800" dirty="0" smtClean="0"/>
              <a:t>    +7 </a:t>
            </a:r>
            <a:r>
              <a:rPr lang="ru-RU" sz="1800" dirty="0"/>
              <a:t>(495) 642-47-32</a:t>
            </a:r>
            <a:br>
              <a:rPr lang="ru-RU" sz="1800" dirty="0"/>
            </a:br>
            <a:r>
              <a:rPr lang="ru-RU" sz="1800" dirty="0" smtClean="0"/>
              <a:t>    </a:t>
            </a:r>
            <a:r>
              <a:rPr lang="ru-RU" sz="1800" dirty="0" smtClean="0">
                <a:hlinkClick r:id="rId3"/>
              </a:rPr>
              <a:t>info@polimerizdeliya.ru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 smtClean="0"/>
          </a:p>
          <a:p>
            <a:pPr>
              <a:lnSpc>
                <a:spcPct val="100000"/>
              </a:lnSpc>
            </a:pPr>
            <a:r>
              <a:rPr lang="ru-RU" sz="1800" b="1" dirty="0" smtClean="0"/>
              <a:t>Начальник технического отдела</a:t>
            </a:r>
            <a:endParaRPr lang="ru-RU" sz="1800" dirty="0"/>
          </a:p>
          <a:p>
            <a:pPr marL="82296" indent="0">
              <a:lnSpc>
                <a:spcPct val="100000"/>
              </a:lnSpc>
              <a:buNone/>
            </a:pPr>
            <a:r>
              <a:rPr lang="ru-RU" sz="1800" dirty="0" smtClean="0"/>
              <a:t>    Подтелков Вячеслав Владимирович</a:t>
            </a:r>
          </a:p>
          <a:p>
            <a:pPr marL="82296" indent="0">
              <a:lnSpc>
                <a:spcPct val="100000"/>
              </a:lnSpc>
              <a:buNone/>
            </a:pPr>
            <a:r>
              <a:rPr lang="ru-RU" sz="1800" dirty="0"/>
              <a:t> </a:t>
            </a:r>
            <a:r>
              <a:rPr lang="ru-RU" sz="1800" dirty="0" smtClean="0"/>
              <a:t>   +7 (925) 187-10-77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    </a:t>
            </a:r>
            <a:r>
              <a:rPr lang="ru-RU" sz="1800" dirty="0" smtClean="0">
                <a:hlinkClick r:id="rId4"/>
              </a:rPr>
              <a:t>tehotdel@polimerizdeliya.ru</a:t>
            </a:r>
            <a:r>
              <a:rPr lang="ru-RU" sz="1800" dirty="0" smtClean="0"/>
              <a:t> </a:t>
            </a:r>
            <a:endParaRPr lang="ru-RU" sz="1800" dirty="0"/>
          </a:p>
          <a:p>
            <a:endParaRPr lang="en-US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02" y="0"/>
            <a:ext cx="2778197" cy="572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683568" y="620688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0963" indent="460375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Современные системы проектирования, высокоточное оборудование, опытные специалисты и строгий контроль качества позволяют создавать продукцию, соответствующую высоким стандартам. Наши изделия отличаются надёжностью и отличными эксплуатационными характеристиками.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03" y="158"/>
            <a:ext cx="2778197" cy="572478"/>
          </a:xfrm>
          <a:prstGeom prst="rect">
            <a:avLst/>
          </a:prstGeom>
        </p:spPr>
      </p:pic>
      <p:pic>
        <p:nvPicPr>
          <p:cNvPr id="6146" name="Picture 2" descr="C:\Users\Админ\Desktop\фото работа\Leister\DSC_0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197" y="2899588"/>
            <a:ext cx="2733646" cy="181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\Desktop\Станки (отобраны)\Гибочный\_DSC05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04795"/>
            <a:ext cx="2964044" cy="229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esktop\Цех (отобраны)\DSC_05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30" y="4005064"/>
            <a:ext cx="3419872" cy="245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Гальваническая линия с системой вентиляции</a:t>
            </a:r>
            <a:endParaRPr lang="ru-RU" dirty="0"/>
          </a:p>
        </p:txBody>
      </p:sp>
      <p:pic>
        <p:nvPicPr>
          <p:cNvPr id="2052" name="Picture 4" descr="C:\Users\Админ\Desktop\фото работа\гальванические линии\DSC_19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8975"/>
            <a:ext cx="8208911" cy="46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03" y="990"/>
            <a:ext cx="2778197" cy="5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6696744" cy="576064"/>
          </a:xfrm>
        </p:spPr>
        <p:txBody>
          <a:bodyPr>
            <a:noAutofit/>
          </a:bodyPr>
          <a:lstStyle/>
          <a:p>
            <a:r>
              <a:rPr lang="ru-RU" dirty="0" smtClean="0"/>
              <a:t>Гальванические ванны</a:t>
            </a:r>
            <a:endParaRPr lang="ru-RU" dirty="0"/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611560" y="1772816"/>
            <a:ext cx="7645754" cy="425192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6576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ts val="3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ts val="28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ru-RU" dirty="0" smtClean="0"/>
              <a:t>Гальванические ванны выпускаются различных форм и объемов. Возможно оснащение различными узлами (кронштейнами и т.п.), облегчающими крепление нагревательных элементов, крепления сеток, устройств для поддержания уровня жидкости, бортовых отсосов различных сечений, с возможностью сбора конденсата, крышками, в том числе и съемными. Для обеспечения полного слива, возможно изготовление ванн с наклонным дном.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33" y="0"/>
            <a:ext cx="2802123" cy="54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2" y="579667"/>
            <a:ext cx="4481276" cy="31708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03" y="7188"/>
            <a:ext cx="2778197" cy="5724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02" y="0"/>
            <a:ext cx="2778197" cy="5724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25438"/>
            <a:ext cx="4644008" cy="3272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84" y="572478"/>
            <a:ext cx="4327719" cy="364376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4182855" cy="31865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02" y="0"/>
            <a:ext cx="2778197" cy="5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498080" cy="710952"/>
          </a:xfrm>
        </p:spPr>
        <p:txBody>
          <a:bodyPr/>
          <a:lstStyle/>
          <a:p>
            <a:r>
              <a:rPr lang="ru-RU" dirty="0" smtClean="0"/>
              <a:t>Вентиляционные системы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1" y="1700808"/>
            <a:ext cx="7498080" cy="4069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Достоинства вентиляции из полимеров:</a:t>
            </a: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-устойчивость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к коррозионным процессам и стойкость к химически агрессивной окружающей среде </a:t>
            </a:r>
            <a:endParaRPr lang="ru-RU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-возможность выпускать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воздуховоды различного сечения и 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конфигурации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02" y="0"/>
            <a:ext cx="2778197" cy="572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67004"/>
            <a:ext cx="3300653" cy="218614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93" y="2417016"/>
            <a:ext cx="3376103" cy="2236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08919"/>
            <a:ext cx="2320242" cy="35031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46" y="614972"/>
            <a:ext cx="2803249" cy="18566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46" y="4263940"/>
            <a:ext cx="2941231" cy="19480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02" y="0"/>
            <a:ext cx="2778197" cy="572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E2BC06-38B5-430F-AB2C-EFE20583E5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278</Words>
  <Application>Microsoft Office PowerPoint</Application>
  <PresentationFormat>Экран (4:3)</PresentationFormat>
  <Paragraphs>53</Paragraphs>
  <Slides>23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Презентация PowerPoint</vt:lpstr>
      <vt:lpstr>Презентация PowerPoint</vt:lpstr>
      <vt:lpstr>Презентация PowerPoint</vt:lpstr>
      <vt:lpstr>Гальваническая линия с системой вентиляции</vt:lpstr>
      <vt:lpstr>Гальванические ванны</vt:lpstr>
      <vt:lpstr>Презентация PowerPoint</vt:lpstr>
      <vt:lpstr>Презентация PowerPoint</vt:lpstr>
      <vt:lpstr>Вентиляционные системы</vt:lpstr>
      <vt:lpstr>Презентация PowerPoint</vt:lpstr>
      <vt:lpstr>Презентация PowerPoint</vt:lpstr>
      <vt:lpstr>Емкости</vt:lpstr>
      <vt:lpstr>Круглые емкости </vt:lpstr>
      <vt:lpstr>Прямоугольные емкости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Расчет емкостей</vt:lpstr>
      <vt:lpstr>Изделия разработанные по заказу  ФГУП «МосВодосток»</vt:lpstr>
      <vt:lpstr>Изделия разработанные по заказу  ФГУП «МосВодосток»</vt:lpstr>
      <vt:lpstr>Изделия разработанные по заказу  ФГУП «МосВодосток»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2015-11-12T16:10:34Z</dcterms:created>
  <dcterms:modified xsi:type="dcterms:W3CDTF">2025-06-04T12:49:17Z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