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2"/>
  </p:sldMasterIdLst>
  <p:notesMasterIdLst>
    <p:notesMasterId r:id="rId20"/>
  </p:notesMasterIdLst>
  <p:sldIdLst>
    <p:sldId id="256" r:id="rId3"/>
    <p:sldId id="257" r:id="rId4"/>
    <p:sldId id="270" r:id="rId5"/>
    <p:sldId id="258" r:id="rId6"/>
    <p:sldId id="259" r:id="rId7"/>
    <p:sldId id="271" r:id="rId8"/>
    <p:sldId id="261" r:id="rId9"/>
    <p:sldId id="262" r:id="rId10"/>
    <p:sldId id="263" r:id="rId11"/>
    <p:sldId id="264" r:id="rId12"/>
    <p:sldId id="265" r:id="rId13"/>
    <p:sldId id="266" r:id="rId14"/>
    <p:sldId id="272" r:id="rId15"/>
    <p:sldId id="273" r:id="rId16"/>
    <p:sldId id="274" r:id="rId17"/>
    <p:sldId id="267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4" autoAdjust="0"/>
  </p:normalViewPr>
  <p:slideViewPr>
    <p:cSldViewPr>
      <p:cViewPr varScale="1">
        <p:scale>
          <a:sx n="74" d="100"/>
          <a:sy n="74" d="100"/>
        </p:scale>
        <p:origin x="13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7A704-9F1C-4FD3-85D1-57AF2D7FD0E8}" type="datetimeFigureOut">
              <a:rPr lang="en-US" smtClean="0"/>
              <a:pPr/>
              <a:t>7/12/2016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FB8C-BBFF-4397-A51C-1E92596422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18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95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49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3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Совет. Добавьте сюда свои заметки докладчика.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328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28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Совет. Добавьте сюда свои заметки докладчика.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70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66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Совет. Добавьте сюда свои заметки докладчика.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631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90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Совет. Добавьте сюда свои заметки докладчика.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76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noProof="1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339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1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/>
            <a:fld id="{D80A4771-C6EF-4B99-81F4-D30BE4E017A0}" type="datetimeFigureOut">
              <a:rPr lang="en-US" smtClean="0"/>
              <a:pPr algn="r"/>
              <a:t>7/12/2016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/>
            <a:fld id="{990B41CA-569D-40E7-8E58-026C0338B2C8}" type="slidenum">
              <a:rPr lang="en-US" smtClean="0"/>
              <a:pPr algn="ctr"/>
              <a:t>‹#›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olimerizdeliya.r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mailto:tehotdel@polimerizdeliya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12" y="2460465"/>
            <a:ext cx="7452320" cy="172356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728"/>
            <a:ext cx="4932040" cy="3470392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183874"/>
            <a:ext cx="4984794" cy="3536509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041" y="188640"/>
            <a:ext cx="4195337" cy="970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08981"/>
            <a:ext cx="5796136" cy="3071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50" y="1038391"/>
            <a:ext cx="7498080" cy="1143000"/>
          </a:xfrm>
        </p:spPr>
        <p:txBody>
          <a:bodyPr/>
          <a:lstStyle/>
          <a:p>
            <a:r>
              <a:rPr lang="ru-RU" sz="4400" kern="1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Расчет емкостей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7258" y="2060848"/>
            <a:ext cx="7456872" cy="270128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 smtClean="0"/>
              <a:t>Расчет емкостей ведется с применением современных средств </a:t>
            </a:r>
            <a:r>
              <a:rPr lang="en-US" dirty="0" smtClean="0"/>
              <a:t>CAD</a:t>
            </a:r>
            <a:r>
              <a:rPr lang="ru-RU" dirty="0" smtClean="0"/>
              <a:t>. Расчет ведется средствами конечно-элементного проектирования.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041" y="188640"/>
            <a:ext cx="4195337" cy="970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168" y="908720"/>
            <a:ext cx="7498080" cy="1143000"/>
          </a:xfrm>
        </p:spPr>
        <p:txBody>
          <a:bodyPr/>
          <a:lstStyle/>
          <a:p>
            <a:r>
              <a:rPr lang="ru-RU" sz="4400" kern="1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Урок 3. Содержание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</a:t>
            </a:r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486" y="1359965"/>
            <a:ext cx="4718427" cy="26608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041" y="188640"/>
            <a:ext cx="4195337" cy="9702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440" y="4020808"/>
            <a:ext cx="3200516" cy="27385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91" y="1158933"/>
            <a:ext cx="2661149" cy="4743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60848"/>
            <a:ext cx="6552728" cy="46420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4104456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Изделия разработанные по заказу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ФГУП «</a:t>
            </a:r>
            <a:r>
              <a:rPr lang="ru-RU" sz="3200" dirty="0" err="1" smtClean="0"/>
              <a:t>МосВодосток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54" y="2276872"/>
            <a:ext cx="3549675" cy="34563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041" y="188640"/>
            <a:ext cx="4195337" cy="97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57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09" y="2852936"/>
            <a:ext cx="4119528" cy="29523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21" y="1463994"/>
            <a:ext cx="3657600" cy="256460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404664"/>
            <a:ext cx="4104456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3200" dirty="0" smtClean="0"/>
              <a:t>Изделия разработанные по заказу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ФГУП «</a:t>
            </a:r>
            <a:r>
              <a:rPr lang="ru-RU" sz="3200" dirty="0" err="1" smtClean="0"/>
              <a:t>МосВодосток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041" y="188640"/>
            <a:ext cx="4195337" cy="9702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21088"/>
            <a:ext cx="2051783" cy="247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78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122" y="2060848"/>
            <a:ext cx="6589052" cy="464463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404664"/>
            <a:ext cx="4104456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3200" dirty="0" smtClean="0"/>
              <a:t>Изделия разработанные по заказу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ФГУП «</a:t>
            </a:r>
            <a:r>
              <a:rPr lang="ru-RU" sz="3200" dirty="0" err="1" smtClean="0"/>
              <a:t>МосВодосток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041" y="188640"/>
            <a:ext cx="4195337" cy="97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77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/>
              <a:t>Выпуск изделий проходит в строгом соответствии с проектной документацией, продукция отвечает требованиям нормативных документов. В условиях динамично меняющегося рынка ООО «</a:t>
            </a:r>
            <a:r>
              <a:rPr lang="ru-RU" dirty="0" err="1"/>
              <a:t>Полимеризделия</a:t>
            </a:r>
            <a:r>
              <a:rPr lang="ru-RU" dirty="0"/>
              <a:t>» расширяет ассортимент выпускаемой продукции, совершенствует серийное производство и разрабатывает новые изделия и конструкции.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041" y="188640"/>
            <a:ext cx="4195337" cy="970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888" y="836712"/>
            <a:ext cx="7498080" cy="1143000"/>
          </a:xfrm>
        </p:spPr>
        <p:txBody>
          <a:bodyPr>
            <a:normAutofit/>
          </a:bodyPr>
          <a:lstStyle/>
          <a:p>
            <a:r>
              <a:rPr lang="ru-RU" b="1" dirty="0"/>
              <a:t>Контактная информация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123" y="1983904"/>
            <a:ext cx="3280408" cy="4645496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Директор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err="1"/>
              <a:t>Евтягин</a:t>
            </a:r>
            <a:r>
              <a:rPr lang="ru-RU" sz="1800" dirty="0"/>
              <a:t> Дмитрий Николаевич</a:t>
            </a:r>
            <a:br>
              <a:rPr lang="ru-RU" sz="1800" dirty="0"/>
            </a:br>
            <a:r>
              <a:rPr lang="ru-RU" sz="1800" dirty="0"/>
              <a:t>+7 (926) 393-24-57</a:t>
            </a:r>
            <a:br>
              <a:rPr lang="ru-RU" sz="1800" dirty="0"/>
            </a:br>
            <a:endParaRPr lang="ru-RU" sz="1800" dirty="0" smtClean="0"/>
          </a:p>
          <a:p>
            <a:r>
              <a:rPr lang="ru-RU" sz="1800" b="1" dirty="0" smtClean="0"/>
              <a:t>Главный </a:t>
            </a:r>
            <a:r>
              <a:rPr lang="ru-RU" sz="1800" b="1" dirty="0"/>
              <a:t>конструктор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err="1"/>
              <a:t>Гизатуллин</a:t>
            </a:r>
            <a:r>
              <a:rPr lang="ru-RU" sz="1800" dirty="0"/>
              <a:t> Валерий Валерьевич</a:t>
            </a:r>
            <a:br>
              <a:rPr lang="ru-RU" sz="1800" dirty="0"/>
            </a:br>
            <a:r>
              <a:rPr lang="ru-RU" sz="1800" dirty="0"/>
              <a:t>+7 (916) 804-19-53 </a:t>
            </a:r>
          </a:p>
          <a:p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39688" y="1979712"/>
            <a:ext cx="4176464" cy="396882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6576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1800" b="1" dirty="0" smtClean="0"/>
              <a:t>Заместитель директора по производству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Рожков Сергей Леонидович</a:t>
            </a:r>
          </a:p>
          <a:p>
            <a:pPr marL="82296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</a:t>
            </a:r>
            <a:r>
              <a:rPr lang="ru-RU" sz="1800" dirty="0" smtClean="0"/>
              <a:t>+7 </a:t>
            </a:r>
            <a:r>
              <a:rPr lang="ru-RU" sz="1800" dirty="0"/>
              <a:t>(495) 642-47-32</a:t>
            </a:r>
            <a:br>
              <a:rPr lang="ru-RU" sz="1800" dirty="0"/>
            </a:br>
            <a:r>
              <a:rPr lang="ru-RU" sz="1800" dirty="0" smtClean="0"/>
              <a:t>       </a:t>
            </a:r>
            <a:r>
              <a:rPr lang="ru-RU" sz="1800" dirty="0" smtClean="0">
                <a:hlinkClick r:id="rId3"/>
              </a:rPr>
              <a:t>info@polimerizdeliya.ru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 smtClean="0"/>
          </a:p>
          <a:p>
            <a:r>
              <a:rPr lang="ru-RU" sz="1800" b="1" dirty="0" smtClean="0"/>
              <a:t>Начальник тех</a:t>
            </a:r>
            <a:r>
              <a:rPr lang="ru-RU" sz="1800" b="1" dirty="0" smtClean="0"/>
              <a:t>нического отдела</a:t>
            </a:r>
            <a:endParaRPr lang="ru-RU" sz="1800" dirty="0"/>
          </a:p>
          <a:p>
            <a:pPr marL="82296" indent="0">
              <a:buNone/>
            </a:pPr>
            <a:r>
              <a:rPr lang="ru-RU" sz="1800" dirty="0" smtClean="0"/>
              <a:t>        Подтелков Вячеслав Владимирович</a:t>
            </a:r>
            <a:endParaRPr lang="ru-RU" sz="1800" dirty="0" smtClean="0"/>
          </a:p>
          <a:p>
            <a:pPr marL="360363" indent="0">
              <a:buNone/>
            </a:pPr>
            <a:r>
              <a:rPr lang="ru-RU" sz="1800" dirty="0" smtClean="0"/>
              <a:t>+</a:t>
            </a:r>
            <a:r>
              <a:rPr lang="ru-RU" sz="1800" dirty="0"/>
              <a:t>7 (495) 532-40-03</a:t>
            </a:r>
            <a:br>
              <a:rPr lang="ru-RU" sz="1800" dirty="0"/>
            </a:br>
            <a:r>
              <a:rPr lang="ru-RU" sz="1800" dirty="0">
                <a:hlinkClick r:id="rId4"/>
              </a:rPr>
              <a:t>tehotdel@polimerizdeliya.ru</a:t>
            </a:r>
            <a:r>
              <a:rPr lang="ru-RU" sz="1800" dirty="0"/>
              <a:t> </a:t>
            </a:r>
          </a:p>
          <a:p>
            <a:endParaRPr lang="en-US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041" y="188640"/>
            <a:ext cx="4195337" cy="970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kern="1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Введение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844824"/>
            <a:ext cx="7498080" cy="4800600"/>
          </a:xfrm>
        </p:spPr>
        <p:txBody>
          <a:bodyPr>
            <a:normAutofit/>
          </a:bodyPr>
          <a:lstStyle/>
          <a:p>
            <a:pPr marL="355600" indent="0">
              <a:buNone/>
            </a:pPr>
            <a:r>
              <a:rPr lang="ru-RU" sz="2500" dirty="0" smtClean="0"/>
              <a:t>   ООО </a:t>
            </a:r>
            <a:r>
              <a:rPr lang="ru-RU" sz="2500" dirty="0"/>
              <a:t>«</a:t>
            </a:r>
            <a:r>
              <a:rPr lang="ru-RU" sz="2500" dirty="0" err="1"/>
              <a:t>Полимеризделия</a:t>
            </a:r>
            <a:r>
              <a:rPr lang="ru-RU" sz="2500" dirty="0"/>
              <a:t>» – производственная компания, которая специализируется на производстве изделий из полимерного материала: </a:t>
            </a:r>
            <a:endParaRPr lang="ru-RU" sz="2500" dirty="0" smtClean="0"/>
          </a:p>
          <a:p>
            <a:r>
              <a:rPr lang="ru-RU" sz="2500" dirty="0" smtClean="0"/>
              <a:t>гальваническое оборудование</a:t>
            </a:r>
            <a:endParaRPr lang="ru-RU" sz="2500" dirty="0"/>
          </a:p>
          <a:p>
            <a:r>
              <a:rPr lang="ru-RU" sz="2500" dirty="0"/>
              <a:t>вентиляционные </a:t>
            </a:r>
            <a:r>
              <a:rPr lang="ru-RU" sz="2500" dirty="0" smtClean="0"/>
              <a:t>системы</a:t>
            </a:r>
          </a:p>
          <a:p>
            <a:r>
              <a:rPr lang="ru-RU" sz="2500" dirty="0" smtClean="0"/>
              <a:t>емкости </a:t>
            </a:r>
            <a:r>
              <a:rPr lang="ru-RU" sz="2500" dirty="0"/>
              <a:t>различных </a:t>
            </a:r>
            <a:r>
              <a:rPr lang="ru-RU" sz="2500" dirty="0" smtClean="0"/>
              <a:t>видов</a:t>
            </a:r>
          </a:p>
          <a:p>
            <a:r>
              <a:rPr lang="ru-RU" sz="2500" dirty="0" smtClean="0"/>
              <a:t>оборудование для пищевых производств</a:t>
            </a:r>
          </a:p>
          <a:p>
            <a:r>
              <a:rPr lang="ru-RU" sz="2500" dirty="0" smtClean="0"/>
              <a:t>емкости для хранение реагентов</a:t>
            </a:r>
          </a:p>
          <a:p>
            <a:r>
              <a:rPr lang="ru-RU" sz="2500" dirty="0" smtClean="0"/>
              <a:t>оборудование очистных систем</a:t>
            </a:r>
            <a:r>
              <a:rPr lang="ru-RU" dirty="0" smtClean="0"/>
              <a:t>.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383" y="274638"/>
            <a:ext cx="4195337" cy="970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041" y="188640"/>
            <a:ext cx="4195337" cy="970293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35608" y="1844824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0963" indent="460375">
              <a:buFont typeface="Wingdings 2"/>
              <a:buNone/>
            </a:pPr>
            <a:r>
              <a:rPr lang="ru-RU" dirty="0" smtClean="0"/>
              <a:t>Сложнейшие системы проектирования, высокоточное оборудование, квалифицированный персонал и тщательный контроль качества выпускаемой продукции позволяют создавать изделия, соответствующие высоким требованиям стандартов по эксплуатационным характеристикам и надёжности.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03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63688" y="1340768"/>
            <a:ext cx="6696744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Гальванические ванны</a:t>
            </a:r>
            <a:endParaRPr lang="ru-RU" dirty="0"/>
          </a:p>
        </p:txBody>
      </p:sp>
      <p:sp>
        <p:nvSpPr>
          <p:cNvPr id="6" name="Объект 5"/>
          <p:cNvSpPr txBox="1">
            <a:spLocks/>
          </p:cNvSpPr>
          <p:nvPr/>
        </p:nvSpPr>
        <p:spPr>
          <a:xfrm>
            <a:off x="1187624" y="2057400"/>
            <a:ext cx="7645754" cy="425192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6576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Гальванические ванны выпускаются различных форм и объемов. Возможно оснащение различными узлами (кронштейнами и т.п.), облегчающими крепление нагревательных элементов, крепления сеток, устройств для поддержания уровня жидкости, бортовых отсосов различных сечений, с возможностью сбора конденсата, крышками, в том числе и раздельными. Для обеспечения полного слива, возможно изготовление ванн с наклонным дном.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041" y="188640"/>
            <a:ext cx="4195337" cy="970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041" y="188640"/>
            <a:ext cx="4195337" cy="9702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523" y="4077072"/>
            <a:ext cx="3707904" cy="2612457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515" y="1447800"/>
            <a:ext cx="4147638" cy="29347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45448"/>
            <a:ext cx="4327719" cy="364376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041" y="188640"/>
            <a:ext cx="4195337" cy="9702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3819246"/>
            <a:ext cx="3750261" cy="285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1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192603"/>
            <a:ext cx="7498080" cy="1143000"/>
          </a:xfrm>
        </p:spPr>
        <p:txBody>
          <a:bodyPr/>
          <a:lstStyle/>
          <a:p>
            <a:r>
              <a:rPr lang="ru-RU" dirty="0" smtClean="0"/>
              <a:t>Вентиляционные системы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175" y="2564904"/>
            <a:ext cx="7498080" cy="3493368"/>
          </a:xfrm>
        </p:spPr>
        <p:txBody>
          <a:bodyPr>
            <a:normAutofit fontScale="85000" lnSpcReduction="10000"/>
          </a:bodyPr>
          <a:lstStyle/>
          <a:p>
            <a:pPr marL="446088" indent="0">
              <a:buNone/>
            </a:pPr>
            <a:r>
              <a:rPr lang="ru-RU" dirty="0" smtClean="0"/>
              <a:t>Наша </a:t>
            </a:r>
            <a:r>
              <a:rPr lang="ru-RU" dirty="0"/>
              <a:t>компания занимается производством воздуховодов из полипропилена</a:t>
            </a:r>
            <a:r>
              <a:rPr lang="ru-RU" dirty="0" smtClean="0"/>
              <a:t>. Достоинства вентиляции из полипропилена:</a:t>
            </a:r>
          </a:p>
          <a:p>
            <a:r>
              <a:rPr lang="ru-RU" dirty="0"/>
              <a:t>устойчивость к коррозионным процессам и стойкость к химически агрессивной окружающей среде </a:t>
            </a:r>
            <a:endParaRPr lang="ru-RU" dirty="0" smtClean="0"/>
          </a:p>
          <a:p>
            <a:r>
              <a:rPr lang="ru-RU" dirty="0" smtClean="0"/>
              <a:t>Возможность выпускать </a:t>
            </a:r>
            <a:r>
              <a:rPr lang="ru-RU" dirty="0"/>
              <a:t>воздуховоды различного сечения и </a:t>
            </a:r>
            <a:r>
              <a:rPr lang="ru-RU" dirty="0" smtClean="0"/>
              <a:t>конфигурации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041" y="188640"/>
            <a:ext cx="4195337" cy="970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62" y="687969"/>
            <a:ext cx="3300653" cy="218614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92896"/>
            <a:ext cx="3376103" cy="22361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62" y="2708920"/>
            <a:ext cx="2320242" cy="35031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50" y="1340768"/>
            <a:ext cx="2803249" cy="18566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668" y="4263941"/>
            <a:ext cx="2941231" cy="19480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041" y="188640"/>
            <a:ext cx="4195337" cy="970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727" y="1123550"/>
            <a:ext cx="749808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Емкости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9060" y="2194805"/>
            <a:ext cx="7674056" cy="411476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/>
              <a:t>Компания </a:t>
            </a:r>
            <a:r>
              <a:rPr lang="ru-RU" dirty="0" err="1" smtClean="0"/>
              <a:t>Полимеризделия</a:t>
            </a:r>
            <a:r>
              <a:rPr lang="ru-RU" dirty="0" smtClean="0"/>
              <a:t> производит емкости </a:t>
            </a:r>
            <a:r>
              <a:rPr lang="ru-RU" dirty="0"/>
              <a:t>из полипропилена, используемые в самых различных областях промышленности и сельского хозяйства</a:t>
            </a:r>
            <a:r>
              <a:rPr lang="ru-RU" dirty="0" smtClean="0"/>
              <a:t>. Сроки службы емкостей 10 -30 лет</a:t>
            </a:r>
          </a:p>
          <a:p>
            <a:r>
              <a:rPr lang="ru-RU" dirty="0" smtClean="0"/>
              <a:t>Хранение реагентов</a:t>
            </a:r>
          </a:p>
          <a:p>
            <a:r>
              <a:rPr lang="ru-RU" dirty="0" smtClean="0"/>
              <a:t>Водоподготовка</a:t>
            </a:r>
          </a:p>
          <a:p>
            <a:r>
              <a:rPr lang="ru-RU" dirty="0" smtClean="0"/>
              <a:t>Очистка стоков</a:t>
            </a:r>
          </a:p>
          <a:p>
            <a:r>
              <a:rPr lang="ru-RU" dirty="0" smtClean="0"/>
              <a:t>Переливные емкости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041" y="188640"/>
            <a:ext cx="4195337" cy="970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6E2BC06-38B5-430F-AB2C-EFE20583E5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учебного курса общие сведения</Template>
  <TotalTime>0</TotalTime>
  <Words>270</Words>
  <Application>Microsoft Office PowerPoint</Application>
  <PresentationFormat>Экран (4:3)</PresentationFormat>
  <Paragraphs>53</Paragraphs>
  <Slides>17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Corbel</vt:lpstr>
      <vt:lpstr>Gill Sans MT</vt:lpstr>
      <vt:lpstr>Verdana</vt:lpstr>
      <vt:lpstr>Wingdings 2</vt:lpstr>
      <vt:lpstr>Солнцестояние</vt:lpstr>
      <vt:lpstr>Презентация PowerPoint</vt:lpstr>
      <vt:lpstr>Введение</vt:lpstr>
      <vt:lpstr>Презентация PowerPoint</vt:lpstr>
      <vt:lpstr>Гальванические ванны</vt:lpstr>
      <vt:lpstr>Презентация PowerPoint</vt:lpstr>
      <vt:lpstr>Презентация PowerPoint</vt:lpstr>
      <vt:lpstr>Вентиляционные системы</vt:lpstr>
      <vt:lpstr>Презентация PowerPoint</vt:lpstr>
      <vt:lpstr>Емкости</vt:lpstr>
      <vt:lpstr>Презентация PowerPoint</vt:lpstr>
      <vt:lpstr>Расчет емкостей</vt:lpstr>
      <vt:lpstr>Урок 3. Содержание</vt:lpstr>
      <vt:lpstr>Изделия разработанные по заказу  ФГУП «МосВодосток»</vt:lpstr>
      <vt:lpstr>Презентация PowerPoint</vt:lpstr>
      <vt:lpstr>Презентация PowerPoint</vt:lpstr>
      <vt:lpstr>Презентация PowerPoint</vt:lpstr>
      <vt:lpstr>Контактная информация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2015-11-12T16:10:34Z</dcterms:created>
  <dcterms:modified xsi:type="dcterms:W3CDTF">2016-07-12T07:36:31Z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TC100822959990</vt:lpwstr>
  </property>
</Properties>
</file>